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68" r:id="rId1"/>
  </p:sldMasterIdLst>
  <p:notesMasterIdLst>
    <p:notesMasterId r:id="rId10"/>
  </p:notesMasterIdLst>
  <p:sldIdLst>
    <p:sldId id="262" r:id="rId2"/>
    <p:sldId id="256" r:id="rId3"/>
    <p:sldId id="263" r:id="rId4"/>
    <p:sldId id="273" r:id="rId5"/>
    <p:sldId id="274" r:id="rId6"/>
    <p:sldId id="272" r:id="rId7"/>
    <p:sldId id="275" r:id="rId8"/>
    <p:sldId id="276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3FB9DB9-D073-4670-BAFA-829950117AC0}">
          <p14:sldIdLst>
            <p14:sldId id="262"/>
            <p14:sldId id="256"/>
            <p14:sldId id="263"/>
            <p14:sldId id="273"/>
            <p14:sldId id="274"/>
            <p14:sldId id="272"/>
            <p14:sldId id="275"/>
            <p14:sldId id="27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900" autoAdjust="0"/>
    <p:restoredTop sz="90963" autoAdjust="0"/>
  </p:normalViewPr>
  <p:slideViewPr>
    <p:cSldViewPr snapToGrid="0">
      <p:cViewPr varScale="1">
        <p:scale>
          <a:sx n="90" d="100"/>
          <a:sy n="90" d="100"/>
        </p:scale>
        <p:origin x="570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55530742-DE1E-4B1B-8949-7C72F7DA5DF3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B596C816-8FFA-4DF7-9C34-29E8572EA58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03938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/>
              <a:t>صوت ارائه مقاله در اسلاید آخر اضافه شود.</a:t>
            </a:r>
          </a:p>
          <a:p>
            <a:pPr algn="r" rtl="1"/>
            <a:r>
              <a:rPr lang="fa-IR" dirty="0"/>
              <a:t>حداکثر 10 الی 15 دقیقه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96C816-8FFA-4DF7-9C34-29E8572EA583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33811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75879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63794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2467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17431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79734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65406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5553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37453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26143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49831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64527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61097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D386CDB-2CDA-482E-A807-6A97B5BF6B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0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 thruBlk="1" dir="r"/>
      </p:transition>
    </mc:Choice>
    <mc:Fallback xmlns="">
      <p:transition spd="slow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2702584"/>
            <a:ext cx="9144000" cy="2273299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fa-IR" b="1" dirty="0">
              <a:cs typeface="B Nazanin" panose="00000400000000000000" pitchFamily="2" charset="-78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a-IR" b="1" dirty="0"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a-IR" b="1" dirty="0"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a-IR" b="1" dirty="0"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endParaRPr lang="fa-IR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D5E1CD6-4711-416A-96AE-F17D132CFAA0}"/>
              </a:ext>
            </a:extLst>
          </p:cNvPr>
          <p:cNvSpPr>
            <a:spLocks noGrp="1"/>
          </p:cNvSpPr>
          <p:nvPr/>
        </p:nvSpPr>
        <p:spPr>
          <a:xfrm>
            <a:off x="1523999" y="1254220"/>
            <a:ext cx="9144000" cy="1193799"/>
          </a:xfrm>
          <a:prstGeom prst="rect">
            <a:avLst/>
          </a:prstGeom>
        </p:spPr>
        <p:txBody>
          <a:bodyPr vert="horz" lIns="91440" tIns="45720" rIns="91440" bIns="45720" rtlCol="1" anchor="b">
            <a:normAutofit/>
          </a:bodyPr>
          <a:lstStyle>
            <a:lvl1pPr algn="ct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4400" dirty="0">
                <a:solidFill>
                  <a:prstClr val="black"/>
                </a:solidFill>
                <a:cs typeface="B Titr" panose="00000700000000000000" pitchFamily="2" charset="-78"/>
              </a:rPr>
              <a:t>برای درج عنوان مقاله کلیک کنید.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17586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0000">
        <p14:reveal thruBlk="1" dir="r"/>
      </p:transition>
    </mc:Choice>
    <mc:Fallback xmlns="">
      <p:transition spd="slow" advTm="10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050290"/>
            <a:ext cx="10749516" cy="4757420"/>
          </a:xfrm>
        </p:spPr>
        <p:txBody>
          <a:bodyPr>
            <a:normAutofit/>
          </a:bodyPr>
          <a:lstStyle/>
          <a:p>
            <a:pPr>
              <a:spcBef>
                <a:spcPts val="8165"/>
              </a:spcBef>
            </a:pPr>
            <a:r>
              <a:rPr lang="fa-IR" sz="1800" dirty="0">
                <a:latin typeface="IPT.Mitra" panose="00000400000000000000" pitchFamily="2" charset="2"/>
                <a:cs typeface="B Zar" panose="00000400000000000000" pitchFamily="2" charset="-78"/>
              </a:rPr>
              <a:t>لطفا در صفحات ارائه خود فقط عناوین و اطلاعات مهم و کلی را وارد کرده از تایپ متن های طولانی خودداری کنید.</a:t>
            </a:r>
          </a:p>
          <a:p>
            <a:pPr>
              <a:spcBef>
                <a:spcPts val="8165"/>
              </a:spcBef>
            </a:pPr>
            <a:r>
              <a:rPr lang="fa-IR" sz="1800" dirty="0">
                <a:latin typeface="IPT.Mitra" panose="00000400000000000000" pitchFamily="2" charset="2"/>
                <a:cs typeface="B Zar" panose="00000400000000000000" pitchFamily="2" charset="-78"/>
              </a:rPr>
              <a:t>تنظیمات فایل قالب ارائه شفاهی الکترونیکی از جمله نوع، اندازه و رنگ فونت را تغییر ندهید.</a:t>
            </a:r>
          </a:p>
          <a:p>
            <a:pPr>
              <a:spcBef>
                <a:spcPts val="8165"/>
              </a:spcBef>
            </a:pPr>
            <a:r>
              <a:rPr lang="fa-IR" sz="1800" dirty="0">
                <a:latin typeface="IPT.Mitra" panose="00000400000000000000" pitchFamily="2" charset="2"/>
                <a:cs typeface="B Zar" panose="00000400000000000000" pitchFamily="2" charset="-78"/>
              </a:rPr>
              <a:t>تعداد اسلایدها بهتر است بین 15 تا 20 باشد.</a:t>
            </a:r>
          </a:p>
          <a:p>
            <a:endParaRPr lang="fa-IR" sz="1800" dirty="0">
              <a:latin typeface="IPT.Mitra" panose="00000400000000000000" pitchFamily="2" charset="2"/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7596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050290"/>
            <a:ext cx="10749516" cy="4757420"/>
          </a:xfrm>
        </p:spPr>
        <p:txBody>
          <a:bodyPr>
            <a:normAutofit/>
          </a:bodyPr>
          <a:lstStyle/>
          <a:p>
            <a:pPr>
              <a:spcBef>
                <a:spcPts val="8165"/>
              </a:spcBef>
            </a:pPr>
            <a:r>
              <a:rPr lang="fa-IR" sz="1800" dirty="0">
                <a:latin typeface="IPT.Mitra" panose="00000400000000000000" pitchFamily="2" charset="2"/>
                <a:cs typeface="B Zar" panose="00000400000000000000" pitchFamily="2" charset="-78"/>
              </a:rPr>
              <a:t>لطفا در صفحات ارائه خود فقط عناوین و اطلاعات مهم و کلی را وارد کرده از تایپ متن های طولانی خودداری کنید.</a:t>
            </a:r>
          </a:p>
          <a:p>
            <a:pPr>
              <a:spcBef>
                <a:spcPts val="8165"/>
              </a:spcBef>
            </a:pPr>
            <a:r>
              <a:rPr lang="fa-IR" sz="1800" dirty="0">
                <a:latin typeface="IPT.Mitra" panose="00000400000000000000" pitchFamily="2" charset="2"/>
                <a:cs typeface="B Zar" panose="00000400000000000000" pitchFamily="2" charset="-78"/>
              </a:rPr>
              <a:t>تنظیمات فایل قالب ارائه شفاهی الکترونیکی از جمله نوع، اندازه و رنگ فونت را تغییر ندهید.</a:t>
            </a:r>
          </a:p>
          <a:p>
            <a:pPr>
              <a:spcBef>
                <a:spcPts val="8165"/>
              </a:spcBef>
            </a:pPr>
            <a:r>
              <a:rPr lang="fa-IR" sz="1800" dirty="0">
                <a:latin typeface="IPT.Mitra" panose="00000400000000000000" pitchFamily="2" charset="2"/>
                <a:cs typeface="B Zar" panose="00000400000000000000" pitchFamily="2" charset="-78"/>
              </a:rPr>
              <a:t>تعداد اسلایدها بهتر است بین 15 تا 20 باشد.</a:t>
            </a:r>
          </a:p>
          <a:p>
            <a:endParaRPr lang="fa-IR" sz="1800" dirty="0">
              <a:latin typeface="IPT.Mitra" panose="00000400000000000000" pitchFamily="2" charset="2"/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04608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050290"/>
            <a:ext cx="10749516" cy="4757420"/>
          </a:xfrm>
        </p:spPr>
        <p:txBody>
          <a:bodyPr>
            <a:normAutofit/>
          </a:bodyPr>
          <a:lstStyle/>
          <a:p>
            <a:pPr>
              <a:spcBef>
                <a:spcPts val="8165"/>
              </a:spcBef>
            </a:pPr>
            <a:r>
              <a:rPr lang="fa-IR" sz="1800" dirty="0">
                <a:latin typeface="IPT.Mitra" panose="00000400000000000000" pitchFamily="2" charset="2"/>
                <a:cs typeface="B Zar" panose="00000400000000000000" pitchFamily="2" charset="-78"/>
              </a:rPr>
              <a:t>لطفا در صفحات ارائه خود فقط عناوین و اطلاعات مهم و کلی را وارد کرده از تایپ متن های طولانی خودداری کنید.</a:t>
            </a:r>
          </a:p>
          <a:p>
            <a:pPr>
              <a:spcBef>
                <a:spcPts val="8165"/>
              </a:spcBef>
            </a:pPr>
            <a:r>
              <a:rPr lang="fa-IR" sz="1800" dirty="0">
                <a:latin typeface="IPT.Mitra" panose="00000400000000000000" pitchFamily="2" charset="2"/>
                <a:cs typeface="B Zar" panose="00000400000000000000" pitchFamily="2" charset="-78"/>
              </a:rPr>
              <a:t>تنظیمات فایل قالب ارائه شفاهی الکترونیکی از جمله نوع، اندازه و رنگ فونت را تغییر ندهید.</a:t>
            </a:r>
          </a:p>
          <a:p>
            <a:pPr>
              <a:spcBef>
                <a:spcPts val="8165"/>
              </a:spcBef>
            </a:pPr>
            <a:r>
              <a:rPr lang="fa-IR" sz="1800" dirty="0">
                <a:latin typeface="IPT.Mitra" panose="00000400000000000000" pitchFamily="2" charset="2"/>
                <a:cs typeface="B Zar" panose="00000400000000000000" pitchFamily="2" charset="-78"/>
              </a:rPr>
              <a:t>تعداد اسلایدها بهتر است بین 15 تا 20 باشد.</a:t>
            </a:r>
          </a:p>
          <a:p>
            <a:endParaRPr lang="fa-IR" sz="1800" dirty="0">
              <a:latin typeface="IPT.Mitra" panose="00000400000000000000" pitchFamily="2" charset="2"/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38194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067435"/>
            <a:ext cx="10749516" cy="4723130"/>
          </a:xfrm>
        </p:spPr>
        <p:txBody>
          <a:bodyPr>
            <a:normAutofit/>
          </a:bodyPr>
          <a:lstStyle/>
          <a:p>
            <a:pPr marL="0" indent="0">
              <a:spcBef>
                <a:spcPts val="8165"/>
              </a:spcBef>
              <a:buNone/>
            </a:pPr>
            <a:r>
              <a:rPr lang="fa-IR" sz="1800" dirty="0">
                <a:latin typeface="IPT.Mitra" panose="00000400000000000000" pitchFamily="2" charset="2"/>
                <a:cs typeface="B Zar" panose="00000400000000000000" pitchFamily="2" charset="-78"/>
              </a:rPr>
              <a:t>برای وارد کردن متن کلیک کنید.</a:t>
            </a:r>
          </a:p>
          <a:p>
            <a:pPr marL="0" indent="0">
              <a:spcBef>
                <a:spcPts val="8165"/>
              </a:spcBef>
              <a:buNone/>
            </a:pPr>
            <a:endParaRPr lang="fa-IR" sz="4000" dirty="0">
              <a:latin typeface="IPT.Mitra" panose="000004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103366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067435"/>
            <a:ext cx="10749516" cy="4723130"/>
          </a:xfrm>
        </p:spPr>
        <p:txBody>
          <a:bodyPr>
            <a:normAutofit/>
          </a:bodyPr>
          <a:lstStyle/>
          <a:p>
            <a:pPr marL="0" indent="0">
              <a:spcBef>
                <a:spcPts val="8165"/>
              </a:spcBef>
              <a:buNone/>
            </a:pPr>
            <a:r>
              <a:rPr lang="fa-IR" sz="1800" dirty="0">
                <a:latin typeface="IPT.Mitra" panose="00000400000000000000" pitchFamily="2" charset="2"/>
                <a:cs typeface="B Zar" panose="00000400000000000000" pitchFamily="2" charset="-78"/>
              </a:rPr>
              <a:t>برای وارد کردن متن کلیک کنید.</a:t>
            </a:r>
          </a:p>
          <a:p>
            <a:pPr marL="0" indent="0">
              <a:spcBef>
                <a:spcPts val="8165"/>
              </a:spcBef>
              <a:buNone/>
            </a:pPr>
            <a:endParaRPr lang="fa-IR" sz="4000" dirty="0">
              <a:latin typeface="IPT.Mitra" panose="000004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81587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067435"/>
            <a:ext cx="10749516" cy="4723130"/>
          </a:xfrm>
        </p:spPr>
        <p:txBody>
          <a:bodyPr>
            <a:normAutofit/>
          </a:bodyPr>
          <a:lstStyle/>
          <a:p>
            <a:pPr marL="0" indent="0">
              <a:spcBef>
                <a:spcPts val="8165"/>
              </a:spcBef>
              <a:buNone/>
            </a:pPr>
            <a:r>
              <a:rPr lang="fa-IR" sz="1800" dirty="0">
                <a:latin typeface="IPT.Mitra" panose="00000400000000000000" pitchFamily="2" charset="2"/>
                <a:cs typeface="B Zar" panose="00000400000000000000" pitchFamily="2" charset="-78"/>
              </a:rPr>
              <a:t>فایل صوت ارائه مقاله .....</a:t>
            </a:r>
          </a:p>
          <a:p>
            <a:pPr marL="0" indent="0">
              <a:spcBef>
                <a:spcPts val="8165"/>
              </a:spcBef>
              <a:buNone/>
            </a:pPr>
            <a:endParaRPr lang="fa-IR" sz="4000" dirty="0">
              <a:latin typeface="IPT.Mitra" panose="000004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698825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144</TotalTime>
  <Words>224</Words>
  <Application>Microsoft Office PowerPoint</Application>
  <PresentationFormat>Widescreen</PresentationFormat>
  <Paragraphs>20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IPT.Mitra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Oral</dc:title>
  <dc:creator>Jamshidi</dc:creator>
  <cp:keywords>MohsenJDZ</cp:keywords>
  <cp:lastModifiedBy>IT_Raymand</cp:lastModifiedBy>
  <cp:revision>40</cp:revision>
  <dcterms:created xsi:type="dcterms:W3CDTF">2018-02-17T09:00:12Z</dcterms:created>
  <dcterms:modified xsi:type="dcterms:W3CDTF">2023-08-19T07:14:24Z</dcterms:modified>
</cp:coreProperties>
</file>