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notesMasterIdLst>
    <p:notesMasterId r:id="rId10"/>
  </p:notesMasterIdLst>
  <p:sldIdLst>
    <p:sldId id="262" r:id="rId2"/>
    <p:sldId id="256" r:id="rId3"/>
    <p:sldId id="263" r:id="rId4"/>
    <p:sldId id="274" r:id="rId5"/>
    <p:sldId id="273" r:id="rId6"/>
    <p:sldId id="272" r:id="rId7"/>
    <p:sldId id="275" r:id="rId8"/>
    <p:sldId id="276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F3FB9DB9-D073-4670-BAFA-829950117AC0}">
          <p14:sldIdLst>
            <p14:sldId id="262"/>
            <p14:sldId id="256"/>
            <p14:sldId id="263"/>
            <p14:sldId id="274"/>
            <p14:sldId id="273"/>
            <p14:sldId id="272"/>
            <p14:sldId id="275"/>
            <p14:sldId id="27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89926" autoAdjust="0"/>
  </p:normalViewPr>
  <p:slideViewPr>
    <p:cSldViewPr snapToGrid="0">
      <p:cViewPr varScale="1">
        <p:scale>
          <a:sx n="90" d="100"/>
          <a:sy n="90" d="100"/>
        </p:scale>
        <p:origin x="576" y="90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2C524AF-2E50-4B64-9B96-C8A791B924B7}" type="datetimeFigureOut">
              <a:rPr lang="fa-IR" smtClean="0"/>
              <a:t>1445/02/03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28852AE-DF95-4389-BEB5-4381403569B8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19443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r" rtl="1"/>
            <a:r>
              <a:rPr lang="fa-IR" dirty="0"/>
              <a:t>صوت ارائه مقاله در اسلاید آخر اضافه شود.</a:t>
            </a:r>
          </a:p>
          <a:p>
            <a:pPr algn="r" rtl="1"/>
            <a:r>
              <a:rPr lang="fa-IR" dirty="0"/>
              <a:t>حداکثر 10 الی 15 دقیقه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8852AE-DF95-4389-BEB5-4381403569B8}" type="slidenum">
              <a:rPr lang="fa-IR" smtClean="0"/>
              <a:t>1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865367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1445/02/03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775879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1445/02/03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363794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1445/02/03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524670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1445/02/03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17431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1445/02/03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9797342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1445/02/03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265406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1445/02/03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955531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1445/02/03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537453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1445/02/03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26143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1445/02/03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49831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1445/02/03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064527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803BE9-2049-46FA-A616-E9C5B17E4F97}" type="datetimeFigureOut">
              <a:rPr lang="fa-IR" smtClean="0"/>
              <a:t>1445/02/03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6610974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  <p:txStyles>
    <p:titleStyle>
      <a:lvl1pPr algn="l" defTabSz="914400" rtl="1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r" defTabSz="914400" rtl="1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D386CDB-2CDA-482E-A807-6A97B5BF6B5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6601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5000">
        <p14:reveal thruBlk="1" dir="r"/>
      </p:transition>
    </mc:Choice>
    <mc:Fallback xmlns="">
      <p:transition spd="slow" advTm="5000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9565" y="1462621"/>
            <a:ext cx="11532870" cy="1013853"/>
          </a:xfrm>
        </p:spPr>
        <p:txBody>
          <a:bodyPr/>
          <a:lstStyle/>
          <a:p>
            <a:pPr rtl="0"/>
            <a:r>
              <a:rPr lang="en-US" sz="4400" dirty="0">
                <a:solidFill>
                  <a:prstClr val="black"/>
                </a:solidFill>
                <a:cs typeface="B Titr" panose="00000700000000000000" pitchFamily="2" charset="-78"/>
              </a:rPr>
              <a:t>Title</a:t>
            </a:r>
            <a:endParaRPr lang="fa-IR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2967547"/>
            <a:ext cx="9144000" cy="2273299"/>
          </a:xfrm>
        </p:spPr>
        <p:txBody>
          <a:bodyPr/>
          <a:lstStyle/>
          <a:p>
            <a:pPr marL="342900" indent="-342900" algn="l" rtl="0"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rgbClr val="002060"/>
                </a:solidFill>
                <a:cs typeface="B Nazanin" panose="00000400000000000000" pitchFamily="2" charset="-78"/>
              </a:rPr>
              <a:t>Author Profile</a:t>
            </a:r>
            <a:endParaRPr lang="fa-IR" b="1" dirty="0">
              <a:solidFill>
                <a:srgbClr val="002060"/>
              </a:solidFill>
              <a:cs typeface="B Nazanin" panose="00000400000000000000" pitchFamily="2" charset="-78"/>
            </a:endParaRPr>
          </a:p>
          <a:p>
            <a:pPr marL="342900" indent="-342900" algn="l" rtl="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2060"/>
                </a:solidFill>
              </a:rPr>
              <a:t>Author Profile</a:t>
            </a:r>
            <a:endParaRPr lang="fa-IR" dirty="0">
              <a:solidFill>
                <a:srgbClr val="002060"/>
              </a:solidFill>
            </a:endParaRPr>
          </a:p>
          <a:p>
            <a:pPr marL="342900" indent="-342900" algn="l" rtl="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2060"/>
                </a:solidFill>
              </a:rPr>
              <a:t>Author Profile</a:t>
            </a:r>
            <a:endParaRPr lang="fa-IR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5865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10000">
        <p14:reveal thruBlk="1" dir="r"/>
      </p:transition>
    </mc:Choice>
    <mc:Fallback xmlns="">
      <p:transition spd="slow" advTm="10000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0A2AC-3CD5-485E-B879-B13173E844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1242" y="1151890"/>
            <a:ext cx="10749516" cy="4757420"/>
          </a:xfrm>
        </p:spPr>
        <p:txBody>
          <a:bodyPr>
            <a:normAutofit/>
          </a:bodyPr>
          <a:lstStyle/>
          <a:p>
            <a:pPr algn="l" rtl="0">
              <a:spcBef>
                <a:spcPts val="8165"/>
              </a:spcBef>
            </a:pPr>
            <a:r>
              <a:rPr lang="en-US" sz="1600" dirty="0">
                <a:latin typeface="IPT.Mitra" panose="00000400000000000000" pitchFamily="2" charset="2"/>
                <a:cs typeface="B Zar" panose="00000400000000000000" pitchFamily="2" charset="-78"/>
              </a:rPr>
              <a:t>Please enter only important and general titles and information in your presentation pages and avoid typing long texts.</a:t>
            </a:r>
          </a:p>
          <a:p>
            <a:pPr algn="l" rtl="0">
              <a:spcBef>
                <a:spcPts val="8165"/>
              </a:spcBef>
            </a:pPr>
            <a:r>
              <a:rPr lang="en-US" sz="1600" dirty="0">
                <a:latin typeface="IPT.Mitra" panose="00000400000000000000" pitchFamily="2" charset="2"/>
                <a:cs typeface="B Zar" panose="00000400000000000000" pitchFamily="2" charset="-78"/>
              </a:rPr>
              <a:t>Do not change the settings of the electronic oral presentation template file, including font type, size and color.</a:t>
            </a:r>
          </a:p>
          <a:p>
            <a:pPr algn="l" rtl="0">
              <a:spcBef>
                <a:spcPts val="8165"/>
              </a:spcBef>
            </a:pPr>
            <a:r>
              <a:rPr lang="en-US" sz="1600" dirty="0">
                <a:latin typeface="IPT.Mitra" panose="00000400000000000000" pitchFamily="2" charset="2"/>
                <a:cs typeface="B Zar" panose="00000400000000000000" pitchFamily="2" charset="-78"/>
              </a:rPr>
              <a:t>The number of slides should be between 15 and 20.</a:t>
            </a:r>
          </a:p>
          <a:p>
            <a:pPr algn="l" rtl="0">
              <a:spcBef>
                <a:spcPts val="8165"/>
              </a:spcBef>
            </a:pPr>
            <a:endParaRPr lang="fa-IR" sz="1600" dirty="0">
              <a:latin typeface="IPT.Mitra" panose="00000400000000000000" pitchFamily="2" charset="2"/>
              <a:cs typeface="B Zar" panose="00000400000000000000" pitchFamily="2" charset="-78"/>
            </a:endParaRPr>
          </a:p>
          <a:p>
            <a:endParaRPr lang="fa-IR" sz="1600" dirty="0"/>
          </a:p>
        </p:txBody>
      </p:sp>
    </p:spTree>
    <p:extLst>
      <p:ext uri="{BB962C8B-B14F-4D97-AF65-F5344CB8AC3E}">
        <p14:creationId xmlns:p14="http://schemas.microsoft.com/office/powerpoint/2010/main" val="675962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0A2AC-3CD5-485E-B879-B13173E844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1242" y="1187450"/>
            <a:ext cx="10749516" cy="4757420"/>
          </a:xfrm>
        </p:spPr>
        <p:txBody>
          <a:bodyPr>
            <a:normAutofit/>
          </a:bodyPr>
          <a:lstStyle/>
          <a:p>
            <a:pPr algn="l" rtl="0">
              <a:spcBef>
                <a:spcPts val="8165"/>
              </a:spcBef>
            </a:pPr>
            <a:r>
              <a:rPr lang="en-US" sz="1600" dirty="0">
                <a:latin typeface="IPT.Mitra" panose="00000400000000000000" pitchFamily="2" charset="2"/>
                <a:cs typeface="B Zar" panose="00000400000000000000" pitchFamily="2" charset="-78"/>
              </a:rPr>
              <a:t>Please enter only important and general titles and information in your presentation pages and avoid typing long texts.</a:t>
            </a:r>
          </a:p>
          <a:p>
            <a:pPr algn="l" rtl="0">
              <a:spcBef>
                <a:spcPts val="8165"/>
              </a:spcBef>
            </a:pPr>
            <a:r>
              <a:rPr lang="en-US" sz="1600" dirty="0">
                <a:latin typeface="IPT.Mitra" panose="00000400000000000000" pitchFamily="2" charset="2"/>
                <a:cs typeface="B Zar" panose="00000400000000000000" pitchFamily="2" charset="-78"/>
              </a:rPr>
              <a:t>Do not change the settings of the electronic oral presentation template file, including font type, size and color.</a:t>
            </a:r>
          </a:p>
          <a:p>
            <a:pPr algn="l" rtl="0">
              <a:spcBef>
                <a:spcPts val="8165"/>
              </a:spcBef>
            </a:pPr>
            <a:r>
              <a:rPr lang="en-US" sz="1600" dirty="0">
                <a:latin typeface="IPT.Mitra" panose="00000400000000000000" pitchFamily="2" charset="2"/>
                <a:cs typeface="B Zar" panose="00000400000000000000" pitchFamily="2" charset="-78"/>
              </a:rPr>
              <a:t>The number of slides should be between 15 and 20.</a:t>
            </a:r>
          </a:p>
          <a:p>
            <a:pPr algn="l" rtl="0">
              <a:spcBef>
                <a:spcPts val="8165"/>
              </a:spcBef>
            </a:pPr>
            <a:endParaRPr lang="fa-IR" sz="1600" dirty="0">
              <a:latin typeface="IPT.Mitra" panose="00000400000000000000" pitchFamily="2" charset="2"/>
              <a:cs typeface="B Zar" panose="00000400000000000000" pitchFamily="2" charset="-78"/>
            </a:endParaRPr>
          </a:p>
          <a:p>
            <a:endParaRPr lang="fa-IR" sz="1600" dirty="0"/>
          </a:p>
        </p:txBody>
      </p:sp>
    </p:spTree>
    <p:extLst>
      <p:ext uri="{BB962C8B-B14F-4D97-AF65-F5344CB8AC3E}">
        <p14:creationId xmlns:p14="http://schemas.microsoft.com/office/powerpoint/2010/main" val="2569674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0A2AC-3CD5-485E-B879-B13173E844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1242" y="1050290"/>
            <a:ext cx="10749516" cy="4757420"/>
          </a:xfrm>
        </p:spPr>
        <p:txBody>
          <a:bodyPr>
            <a:normAutofit/>
          </a:bodyPr>
          <a:lstStyle/>
          <a:p>
            <a:pPr algn="l" rtl="0">
              <a:spcBef>
                <a:spcPts val="8165"/>
              </a:spcBef>
            </a:pPr>
            <a:r>
              <a:rPr lang="en-US" sz="1600" dirty="0">
                <a:latin typeface="IPT.Mitra" panose="00000400000000000000" pitchFamily="2" charset="2"/>
                <a:cs typeface="B Zar" panose="00000400000000000000" pitchFamily="2" charset="-78"/>
              </a:rPr>
              <a:t>Please enter only important and general titles and information in your presentation pages and avoid typing long texts.</a:t>
            </a:r>
          </a:p>
          <a:p>
            <a:pPr algn="l" rtl="0">
              <a:spcBef>
                <a:spcPts val="8165"/>
              </a:spcBef>
            </a:pPr>
            <a:r>
              <a:rPr lang="en-US" sz="1600" dirty="0">
                <a:latin typeface="IPT.Mitra" panose="00000400000000000000" pitchFamily="2" charset="2"/>
                <a:cs typeface="B Zar" panose="00000400000000000000" pitchFamily="2" charset="-78"/>
              </a:rPr>
              <a:t>Do not change the settings of the electronic oral presentation template file, including font type, size and color.</a:t>
            </a:r>
          </a:p>
          <a:p>
            <a:pPr algn="l" rtl="0">
              <a:spcBef>
                <a:spcPts val="8165"/>
              </a:spcBef>
            </a:pPr>
            <a:r>
              <a:rPr lang="en-US" sz="1600" dirty="0">
                <a:latin typeface="IPT.Mitra" panose="00000400000000000000" pitchFamily="2" charset="2"/>
                <a:cs typeface="B Zar" panose="00000400000000000000" pitchFamily="2" charset="-78"/>
              </a:rPr>
              <a:t>The number of slides should be between 15 and 20.</a:t>
            </a:r>
          </a:p>
          <a:p>
            <a:pPr algn="l" rtl="0">
              <a:spcBef>
                <a:spcPts val="8165"/>
              </a:spcBef>
            </a:pPr>
            <a:endParaRPr lang="fa-IR" sz="1600" dirty="0">
              <a:latin typeface="IPT.Mitra" panose="00000400000000000000" pitchFamily="2" charset="2"/>
              <a:cs typeface="B Zar" panose="00000400000000000000" pitchFamily="2" charset="-78"/>
            </a:endParaRPr>
          </a:p>
          <a:p>
            <a:endParaRPr lang="fa-IR" sz="1600" dirty="0"/>
          </a:p>
        </p:txBody>
      </p:sp>
    </p:spTree>
    <p:extLst>
      <p:ext uri="{BB962C8B-B14F-4D97-AF65-F5344CB8AC3E}">
        <p14:creationId xmlns:p14="http://schemas.microsoft.com/office/powerpoint/2010/main" val="18547123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0A2AC-3CD5-485E-B879-B13173E844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1242" y="1067435"/>
            <a:ext cx="10749516" cy="4723130"/>
          </a:xfrm>
        </p:spPr>
        <p:txBody>
          <a:bodyPr>
            <a:normAutofit/>
          </a:bodyPr>
          <a:lstStyle/>
          <a:p>
            <a:pPr marL="0" indent="0" algn="l" rtl="0">
              <a:spcBef>
                <a:spcPts val="8165"/>
              </a:spcBef>
              <a:buNone/>
            </a:pPr>
            <a:r>
              <a:rPr lang="en-US" sz="1600" dirty="0">
                <a:latin typeface="IPT.Mitra" panose="00000400000000000000" pitchFamily="2" charset="2"/>
                <a:cs typeface="B Zar" panose="00000400000000000000" pitchFamily="2" charset="-78"/>
              </a:rPr>
              <a:t>Click to enter text.</a:t>
            </a:r>
            <a:endParaRPr lang="fa-IR" sz="1600" dirty="0">
              <a:latin typeface="IPT.Mitra" panose="00000400000000000000" pitchFamily="2" charset="2"/>
              <a:cs typeface="B Zar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03366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0A2AC-3CD5-485E-B879-B13173E844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1242" y="1067435"/>
            <a:ext cx="10749516" cy="4723130"/>
          </a:xfrm>
        </p:spPr>
        <p:txBody>
          <a:bodyPr>
            <a:normAutofit/>
          </a:bodyPr>
          <a:lstStyle/>
          <a:p>
            <a:pPr marL="0" indent="0" algn="l" rtl="0">
              <a:spcBef>
                <a:spcPts val="8165"/>
              </a:spcBef>
              <a:buNone/>
            </a:pPr>
            <a:r>
              <a:rPr lang="en-US" sz="1600" dirty="0">
                <a:latin typeface="IPT.Mitra" panose="00000400000000000000" pitchFamily="2" charset="2"/>
                <a:cs typeface="B Zar" panose="00000400000000000000" pitchFamily="2" charset="-78"/>
              </a:rPr>
              <a:t>Click to enter text.</a:t>
            </a:r>
            <a:endParaRPr lang="fa-IR" sz="1600" dirty="0">
              <a:latin typeface="IPT.Mitra" panose="00000400000000000000" pitchFamily="2" charset="2"/>
              <a:cs typeface="B Zar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309893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0A2AC-3CD5-485E-B879-B13173E844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1242" y="1067435"/>
            <a:ext cx="10749516" cy="4723130"/>
          </a:xfrm>
        </p:spPr>
        <p:txBody>
          <a:bodyPr>
            <a:normAutofit/>
          </a:bodyPr>
          <a:lstStyle/>
          <a:p>
            <a:pPr marL="0" indent="0" algn="l" rtl="0">
              <a:spcBef>
                <a:spcPts val="8165"/>
              </a:spcBef>
              <a:buNone/>
            </a:pPr>
            <a:r>
              <a:rPr lang="en-US" sz="1600" dirty="0">
                <a:latin typeface="IPT.Mitra" panose="00000400000000000000" pitchFamily="2" charset="2"/>
                <a:cs typeface="B Zar" panose="00000400000000000000" pitchFamily="2" charset="-78"/>
              </a:rPr>
              <a:t>Voice…</a:t>
            </a:r>
            <a:endParaRPr lang="fa-IR" sz="1600" dirty="0">
              <a:latin typeface="IPT.Mitra" panose="00000400000000000000" pitchFamily="2" charset="2"/>
              <a:cs typeface="B Zar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422601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150</TotalTime>
  <Words>187</Words>
  <Application>Microsoft Office PowerPoint</Application>
  <PresentationFormat>Widescreen</PresentationFormat>
  <Paragraphs>19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</vt:lpstr>
      <vt:lpstr>Calibri</vt:lpstr>
      <vt:lpstr>Calibri Light</vt:lpstr>
      <vt:lpstr>IPT.Mitra</vt:lpstr>
      <vt:lpstr>Office Theme</vt:lpstr>
      <vt:lpstr>PowerPoint Presentation</vt:lpstr>
      <vt:lpstr>Title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Oral</dc:title>
  <dc:creator>Jamshidi</dc:creator>
  <cp:keywords>MohsenJDZ</cp:keywords>
  <cp:lastModifiedBy>IT_Raymand</cp:lastModifiedBy>
  <cp:revision>38</cp:revision>
  <dcterms:created xsi:type="dcterms:W3CDTF">2018-02-17T09:00:12Z</dcterms:created>
  <dcterms:modified xsi:type="dcterms:W3CDTF">2023-08-19T07:08:39Z</dcterms:modified>
</cp:coreProperties>
</file>