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en-US"/>
    </a:defPPr>
    <a:lvl1pPr marL="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1pPr>
    <a:lvl2pPr marL="76151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2pPr>
    <a:lvl3pPr marL="152303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3pPr>
    <a:lvl4pPr marL="228455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4pPr>
    <a:lvl5pPr marL="304607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5pPr>
    <a:lvl6pPr marL="380758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6pPr>
    <a:lvl7pPr marL="456910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7pPr>
    <a:lvl8pPr marL="533062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8pPr>
    <a:lvl9pPr marL="6092139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8A8565"/>
    <a:srgbClr val="334535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284" autoAdjust="0"/>
    <p:restoredTop sz="91852" autoAdjust="0"/>
  </p:normalViewPr>
  <p:slideViewPr>
    <p:cSldViewPr snapToGrid="0">
      <p:cViewPr varScale="1">
        <p:scale>
          <a:sx n="30" d="100"/>
          <a:sy n="30" d="100"/>
        </p:scale>
        <p:origin x="2046" y="126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B51B6645-1D87-4D51-91E3-D46E49AD82EF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6CDFEF56-DFF9-4E92-B9C1-BF4A739C6A3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34267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پیوست مقاله ارسال شود.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 dirty="0"/>
              <a:t>اختیاری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DFEF56-DFF9-4E92-B9C1-BF4A739C6A38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61671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641" y="2945943"/>
            <a:ext cx="21415931" cy="6266897"/>
          </a:xfrm>
        </p:spPr>
        <p:txBody>
          <a:bodyPr anchor="b"/>
          <a:lstStyle>
            <a:lvl1pPr algn="ctr"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6300"/>
            </a:lvl1pPr>
            <a:lvl2pPr marL="1200059" indent="0" algn="ctr">
              <a:buNone/>
              <a:defRPr sz="5250"/>
            </a:lvl2pPr>
            <a:lvl3pPr marL="2400117" indent="0" algn="ctr">
              <a:buNone/>
              <a:defRPr sz="4725"/>
            </a:lvl3pPr>
            <a:lvl4pPr marL="3600176" indent="0" algn="ctr">
              <a:buNone/>
              <a:defRPr sz="4200"/>
            </a:lvl4pPr>
            <a:lvl5pPr marL="4800234" indent="0" algn="ctr">
              <a:buNone/>
              <a:defRPr sz="4200"/>
            </a:lvl5pPr>
            <a:lvl6pPr marL="6000293" indent="0" algn="ctr">
              <a:buNone/>
              <a:defRPr sz="4200"/>
            </a:lvl6pPr>
            <a:lvl7pPr marL="7200351" indent="0" algn="ctr">
              <a:buNone/>
              <a:defRPr sz="4200"/>
            </a:lvl7pPr>
            <a:lvl8pPr marL="8400410" indent="0" algn="ctr">
              <a:buNone/>
              <a:defRPr sz="4200"/>
            </a:lvl8pPr>
            <a:lvl9pPr marL="9600468" indent="0" algn="ctr">
              <a:buNone/>
              <a:defRPr sz="4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67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75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0326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172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4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0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050" y="4487671"/>
            <a:ext cx="21730871" cy="7487774"/>
          </a:xfrm>
        </p:spPr>
        <p:txBody>
          <a:bodyPr anchor="b"/>
          <a:lstStyle>
            <a:lvl1pPr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050" y="12046282"/>
            <a:ext cx="21730871" cy="3937644"/>
          </a:xfrm>
        </p:spPr>
        <p:txBody>
          <a:bodyPr/>
          <a:lstStyle>
            <a:lvl1pPr marL="0" indent="0">
              <a:buNone/>
              <a:defRPr sz="6300">
                <a:solidFill>
                  <a:schemeClr val="tx1"/>
                </a:solidFill>
              </a:defRPr>
            </a:lvl1pPr>
            <a:lvl2pPr marL="1200059" indent="0">
              <a:buNone/>
              <a:defRPr sz="5250">
                <a:solidFill>
                  <a:schemeClr val="tx1">
                    <a:tint val="75000"/>
                  </a:schemeClr>
                </a:solidFill>
              </a:defRPr>
            </a:lvl2pPr>
            <a:lvl3pPr marL="2400117" indent="0">
              <a:buNone/>
              <a:defRPr sz="4725">
                <a:solidFill>
                  <a:schemeClr val="tx1">
                    <a:tint val="75000"/>
                  </a:schemeClr>
                </a:solidFill>
              </a:defRPr>
            </a:lvl3pPr>
            <a:lvl4pPr marL="3600176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4pPr>
            <a:lvl5pPr marL="4800234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5pPr>
            <a:lvl6pPr marL="6000293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6pPr>
            <a:lvl7pPr marL="7200351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7pPr>
            <a:lvl8pPr marL="8400410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8pPr>
            <a:lvl9pPr marL="9600468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8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68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958373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456" y="4412664"/>
            <a:ext cx="10658754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456" y="6575242"/>
            <a:ext cx="10658754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5078" y="4412664"/>
            <a:ext cx="10711247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5078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2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95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14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1247" y="2591766"/>
            <a:ext cx="12755077" cy="12792138"/>
          </a:xfrm>
        </p:spPr>
        <p:txBody>
          <a:bodyPr/>
          <a:lstStyle>
            <a:lvl1pPr>
              <a:defRPr sz="8399"/>
            </a:lvl1pPr>
            <a:lvl2pPr>
              <a:defRPr sz="7349"/>
            </a:lvl2pPr>
            <a:lvl3pPr>
              <a:defRPr sz="6300"/>
            </a:lvl3pPr>
            <a:lvl4pPr>
              <a:defRPr sz="5250"/>
            </a:lvl4pPr>
            <a:lvl5pPr>
              <a:defRPr sz="5250"/>
            </a:lvl5pPr>
            <a:lvl6pPr>
              <a:defRPr sz="5250"/>
            </a:lvl6pPr>
            <a:lvl7pPr>
              <a:defRPr sz="5250"/>
            </a:lvl7pPr>
            <a:lvl8pPr>
              <a:defRPr sz="5250"/>
            </a:lvl8pPr>
            <a:lvl9pPr>
              <a:defRPr sz="5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40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1247" y="2591766"/>
            <a:ext cx="12755077" cy="12792138"/>
          </a:xfrm>
        </p:spPr>
        <p:txBody>
          <a:bodyPr anchor="t"/>
          <a:lstStyle>
            <a:lvl1pPr marL="0" indent="0">
              <a:buNone/>
              <a:defRPr sz="8399"/>
            </a:lvl1pPr>
            <a:lvl2pPr marL="1200059" indent="0">
              <a:buNone/>
              <a:defRPr sz="7349"/>
            </a:lvl2pPr>
            <a:lvl3pPr marL="2400117" indent="0">
              <a:buNone/>
              <a:defRPr sz="6300"/>
            </a:lvl3pPr>
            <a:lvl4pPr marL="3600176" indent="0">
              <a:buNone/>
              <a:defRPr sz="5250"/>
            </a:lvl4pPr>
            <a:lvl5pPr marL="4800234" indent="0">
              <a:buNone/>
              <a:defRPr sz="5250"/>
            </a:lvl5pPr>
            <a:lvl6pPr marL="6000293" indent="0">
              <a:buNone/>
              <a:defRPr sz="5250"/>
            </a:lvl6pPr>
            <a:lvl7pPr marL="7200351" indent="0">
              <a:buNone/>
              <a:defRPr sz="5250"/>
            </a:lvl7pPr>
            <a:lvl8pPr marL="8400410" indent="0">
              <a:buNone/>
              <a:defRPr sz="5250"/>
            </a:lvl8pPr>
            <a:lvl9pPr marL="9600468" indent="0">
              <a:buNone/>
              <a:defRPr sz="5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19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171" y="958373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171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5915" y="16683952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4119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400117" rtl="0" eaLnBrk="1" latinLnBrk="0" hangingPunct="1">
        <a:lnSpc>
          <a:spcPct val="90000"/>
        </a:lnSpc>
        <a:spcBef>
          <a:spcPct val="0"/>
        </a:spcBef>
        <a:buNone/>
        <a:defRPr sz="115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29" indent="-600029" algn="l" defTabSz="2400117" rtl="0" eaLnBrk="1" latinLnBrk="0" hangingPunct="1">
        <a:lnSpc>
          <a:spcPct val="90000"/>
        </a:lnSpc>
        <a:spcBef>
          <a:spcPts val="2625"/>
        </a:spcBef>
        <a:buFont typeface="Arial" panose="020B0604020202020204" pitchFamily="34" charset="0"/>
        <a:buChar char="•"/>
        <a:defRPr sz="7349" kern="1200">
          <a:solidFill>
            <a:schemeClr val="tx1"/>
          </a:solidFill>
          <a:latin typeface="+mn-lt"/>
          <a:ea typeface="+mn-ea"/>
          <a:cs typeface="+mn-cs"/>
        </a:defRPr>
      </a:lvl1pPr>
      <a:lvl2pPr marL="180008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000146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5250" kern="1200">
          <a:solidFill>
            <a:schemeClr val="tx1"/>
          </a:solidFill>
          <a:latin typeface="+mn-lt"/>
          <a:ea typeface="+mn-ea"/>
          <a:cs typeface="+mn-cs"/>
        </a:defRPr>
      </a:lvl3pPr>
      <a:lvl4pPr marL="4200205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5400264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600322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800381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9000439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1020049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200059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400117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600176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4800234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000293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200351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840041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9600468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693E27D-95D3-4F7A-ADB1-99B2821237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25195213" cy="18000663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13828981" y="2478963"/>
            <a:ext cx="96071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40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 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759833" y="3725596"/>
            <a:ext cx="902826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17034285" y="5915223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4" name="Rectangle 43"/>
          <p:cNvSpPr/>
          <p:nvPr/>
        </p:nvSpPr>
        <p:spPr>
          <a:xfrm>
            <a:off x="17618798" y="5957186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4773892" y="7363140"/>
            <a:ext cx="926720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</a:t>
            </a:r>
            <a:r>
              <a:rPr lang="en-GB" sz="2800" dirty="0">
                <a:cs typeface="B Nazanin" pitchFamily="2" charset="-78"/>
              </a:rPr>
              <a:t>37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7996893" y="3931421"/>
            <a:ext cx="5001915" cy="780576"/>
            <a:chOff x="12149678" y="12860106"/>
            <a:chExt cx="5001915" cy="780576"/>
          </a:xfrm>
          <a:solidFill>
            <a:srgbClr val="4A5642"/>
          </a:solidFill>
        </p:grpSpPr>
        <p:sp>
          <p:nvSpPr>
            <p:cNvPr id="48" name="Rounded Rectangle 47"/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49" name="Text Box 103"/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grp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117231" tIns="58615" rIns="117231" bIns="58615">
              <a:spAutoFit/>
            </a:bodyPr>
            <a:lstStyle/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50" name="Picture 6" descr="F:\my art\Hamayesh haye karbordi\PPT\omran\box3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955520" y="3513300"/>
            <a:ext cx="873696" cy="1028607"/>
          </a:xfrm>
          <a:prstGeom prst="rect">
            <a:avLst/>
          </a:prstGeom>
          <a:noFill/>
        </p:spPr>
      </p:pic>
      <p:sp>
        <p:nvSpPr>
          <p:cNvPr id="51" name="Rectangle 50"/>
          <p:cNvSpPr/>
          <p:nvPr/>
        </p:nvSpPr>
        <p:spPr>
          <a:xfrm>
            <a:off x="7014831" y="5048735"/>
            <a:ext cx="681415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7992875" y="8905950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3" name="Rectangle 52"/>
          <p:cNvSpPr/>
          <p:nvPr/>
        </p:nvSpPr>
        <p:spPr>
          <a:xfrm>
            <a:off x="8038025" y="8969811"/>
            <a:ext cx="3786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014831" y="9861865"/>
            <a:ext cx="678101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GB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1019144" y="4169955"/>
            <a:ext cx="5001915" cy="749834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8" name="Rectangle 57"/>
          <p:cNvSpPr/>
          <p:nvPr/>
        </p:nvSpPr>
        <p:spPr>
          <a:xfrm>
            <a:off x="1440042" y="4198559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790543" y="5390934"/>
            <a:ext cx="53527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یافته های پژوهش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ج)</a:t>
            </a:r>
          </a:p>
        </p:txBody>
      </p:sp>
      <p:sp>
        <p:nvSpPr>
          <p:cNvPr id="60" name="Rounded Rectangle 59"/>
          <p:cNvSpPr/>
          <p:nvPr/>
        </p:nvSpPr>
        <p:spPr bwMode="auto">
          <a:xfrm>
            <a:off x="1022564" y="8811329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440042" y="8869065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90543" y="9977815"/>
            <a:ext cx="54490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B </a:t>
            </a:r>
            <a:r>
              <a:rPr lang="en-US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64" name="Rounded Rectangle 63"/>
          <p:cNvSpPr/>
          <p:nvPr/>
        </p:nvSpPr>
        <p:spPr bwMode="auto">
          <a:xfrm>
            <a:off x="1084024" y="13655691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7715033" y="1514122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endParaRPr lang="en-US" sz="3200" dirty="0"/>
          </a:p>
        </p:txBody>
      </p:sp>
      <p:sp>
        <p:nvSpPr>
          <p:cNvPr id="67" name="Rectangle 66"/>
          <p:cNvSpPr/>
          <p:nvPr/>
        </p:nvSpPr>
        <p:spPr>
          <a:xfrm>
            <a:off x="790543" y="14790323"/>
            <a:ext cx="1218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Destination in Malaysia- Integrating Tourist, Industry,.pp410-419.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7540730"/>
            <a:ext cx="21730871" cy="46611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pic>
        <p:nvPicPr>
          <p:cNvPr id="34" name="Picture 6" descr="F:\my art\Hamayesh haye karbordi\PPT\omran\box3.png">
            <a:extLst>
              <a:ext uri="{FF2B5EF4-FFF2-40B4-BE49-F238E27FC236}">
                <a16:creationId xmlns:a16="http://schemas.microsoft.com/office/drawing/2014/main" id="{EC0A726A-D1D7-4573-9F6D-E50832EDF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083892" y="5583771"/>
            <a:ext cx="873696" cy="1028607"/>
          </a:xfrm>
          <a:prstGeom prst="rect">
            <a:avLst/>
          </a:prstGeom>
          <a:noFill/>
        </p:spPr>
      </p:pic>
      <p:pic>
        <p:nvPicPr>
          <p:cNvPr id="35" name="Picture 6" descr="F:\my art\Hamayesh haye karbordi\PPT\omran\box3.png">
            <a:extLst>
              <a:ext uri="{FF2B5EF4-FFF2-40B4-BE49-F238E27FC236}">
                <a16:creationId xmlns:a16="http://schemas.microsoft.com/office/drawing/2014/main" id="{04A3D4BA-4660-4FE6-A965-AFBDDDA21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3652569"/>
            <a:ext cx="873696" cy="1028607"/>
          </a:xfrm>
          <a:prstGeom prst="rect">
            <a:avLst/>
          </a:prstGeom>
          <a:noFill/>
        </p:spPr>
      </p:pic>
      <p:pic>
        <p:nvPicPr>
          <p:cNvPr id="36" name="Picture 6" descr="F:\my art\Hamayesh haye karbordi\PPT\omran\box3.png">
            <a:extLst>
              <a:ext uri="{FF2B5EF4-FFF2-40B4-BE49-F238E27FC236}">
                <a16:creationId xmlns:a16="http://schemas.microsoft.com/office/drawing/2014/main" id="{366738AB-18D1-418C-9E23-69634E16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018668" y="8442629"/>
            <a:ext cx="873696" cy="1028607"/>
          </a:xfrm>
          <a:prstGeom prst="rect">
            <a:avLst/>
          </a:prstGeom>
          <a:noFill/>
        </p:spPr>
      </p:pic>
      <p:pic>
        <p:nvPicPr>
          <p:cNvPr id="37" name="Picture 6" descr="F:\my art\Hamayesh haye karbordi\PPT\omran\box3.png">
            <a:extLst>
              <a:ext uri="{FF2B5EF4-FFF2-40B4-BE49-F238E27FC236}">
                <a16:creationId xmlns:a16="http://schemas.microsoft.com/office/drawing/2014/main" id="{765710F6-0416-48B3-9D81-C7DA8961F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8473327"/>
            <a:ext cx="873696" cy="1028607"/>
          </a:xfrm>
          <a:prstGeom prst="rect">
            <a:avLst/>
          </a:prstGeom>
          <a:noFill/>
        </p:spPr>
      </p:pic>
      <p:pic>
        <p:nvPicPr>
          <p:cNvPr id="39" name="Picture 6" descr="F:\my art\Hamayesh haye karbordi\PPT\omran\box3.png">
            <a:extLst>
              <a:ext uri="{FF2B5EF4-FFF2-40B4-BE49-F238E27FC236}">
                <a16:creationId xmlns:a16="http://schemas.microsoft.com/office/drawing/2014/main" id="{99701046-4771-4841-843D-D26A03388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84087" y="13265514"/>
            <a:ext cx="873696" cy="10286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449</TotalTime>
  <Words>380</Words>
  <Application>Microsoft Office PowerPoint</Application>
  <PresentationFormat>Custom</PresentationFormat>
  <Paragraphs>42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Raymand Pajouh</cp:lastModifiedBy>
  <cp:revision>70</cp:revision>
  <cp:lastPrinted>2015-05-08T18:45:21Z</cp:lastPrinted>
  <dcterms:created xsi:type="dcterms:W3CDTF">2015-05-08T18:10:50Z</dcterms:created>
  <dcterms:modified xsi:type="dcterms:W3CDTF">2026-08-20T08:09:37Z</dcterms:modified>
</cp:coreProperties>
</file>