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667" autoAdjust="0"/>
  </p:normalViewPr>
  <p:slideViewPr>
    <p:cSldViewPr snapToGrid="0">
      <p:cViewPr varScale="1">
        <p:scale>
          <a:sx n="30" d="100"/>
          <a:sy n="30" d="100"/>
        </p:scale>
        <p:origin x="2034" y="108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AD9F872-2CF8-4D54-947F-D25035B913AD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6146824-BF19-45B7-82B9-DF8BDD97CE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8959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46824-BF19-45B7-82B9-DF8BDD97CE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937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098A8C-9B7A-4E25-99AC-59A34CAA3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0311" y="-1"/>
            <a:ext cx="25235524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19199" y="2750472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9001" y="4618874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8596840"/>
            <a:ext cx="8705088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7" y="3348155"/>
            <a:ext cx="68518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722171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656478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723690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370</Words>
  <Application>Microsoft Office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63</cp:revision>
  <cp:lastPrinted>2015-05-08T18:45:21Z</cp:lastPrinted>
  <dcterms:created xsi:type="dcterms:W3CDTF">2015-05-08T18:10:50Z</dcterms:created>
  <dcterms:modified xsi:type="dcterms:W3CDTF">2026-08-20T08:09:15Z</dcterms:modified>
</cp:coreProperties>
</file>