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"/>
  </p:notesMasterIdLst>
  <p:sldIdLst>
    <p:sldId id="262" r:id="rId2"/>
    <p:sldId id="256" r:id="rId3"/>
    <p:sldId id="263" r:id="rId4"/>
    <p:sldId id="274" r:id="rId5"/>
    <p:sldId id="272" r:id="rId6"/>
    <p:sldId id="27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74"/>
            <p14:sldId id="272"/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9926" autoAdjust="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2C524AF-2E50-4B64-9B96-C8A791B924B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28852AE-DF95-4389-BEB5-4381403569B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9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852AE-DF95-4389-BEB5-4381403569B8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6536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587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379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2467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743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973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6540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553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745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26143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983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6452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61097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565" y="1462621"/>
            <a:ext cx="11532870" cy="1013853"/>
          </a:xfrm>
        </p:spPr>
        <p:txBody>
          <a:bodyPr/>
          <a:lstStyle/>
          <a:p>
            <a:pPr rtl="0"/>
            <a:r>
              <a:rPr lang="en-US" sz="4400" dirty="0">
                <a:solidFill>
                  <a:prstClr val="black"/>
                </a:solidFill>
                <a:cs typeface="B Titr" panose="00000700000000000000" pitchFamily="2" charset="-78"/>
              </a:rPr>
              <a:t>Title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967547"/>
            <a:ext cx="9144000" cy="2273299"/>
          </a:xfrm>
        </p:spPr>
        <p:txBody>
          <a:bodyPr/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  <a:cs typeface="B Nazanin" panose="00000400000000000000" pitchFamily="2" charset="-78"/>
              </a:rPr>
              <a:t>Author Profile</a:t>
            </a: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Author Profile</a:t>
            </a:r>
            <a:endParaRPr lang="fa-IR" dirty="0">
              <a:solidFill>
                <a:srgbClr val="002060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Author Profile</a:t>
            </a:r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151890"/>
            <a:ext cx="10749516" cy="4757420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1600" b="1" dirty="0" err="1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1600" b="1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 20 </a:t>
            </a:r>
            <a:r>
              <a:rPr lang="fa-IR" altLang="en-US" sz="16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شهریور ماه 1405 می باشد. توجه داشته باشید برای ارائه مقاله باید هزینه ثبت نام پرداخت شده باشد.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sz="16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sz="16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>
              <a:lnSpc>
                <a:spcPct val="150000"/>
              </a:lnSpc>
              <a:spcBef>
                <a:spcPct val="0"/>
              </a:spcBef>
            </a:pPr>
            <a:r>
              <a:rPr lang="en-US" sz="1600" dirty="0">
                <a:hlinkClick r:id="rId2"/>
              </a:rPr>
              <a:t>powerpoint.conf@gmail.com</a:t>
            </a:r>
            <a:endParaRPr lang="fa-IR" sz="1600" dirty="0"/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solidFill>
                  <a:schemeClr val="bg1"/>
                </a:solidFill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2192D1-64E3-9A6F-4D1D-CB18F11D49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67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7D500D-93D6-C27A-8057-419823967F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6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CAE1FC-7EDF-3F9A-E6B2-CCD3F10FBA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26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</TotalTime>
  <Words>232</Words>
  <Application>Microsoft Office PowerPoint</Application>
  <PresentationFormat>Widescreen</PresentationFormat>
  <Paragraphs>15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B Nazanin</vt:lpstr>
      <vt:lpstr>B Titr</vt:lpstr>
      <vt:lpstr>Calibri</vt:lpstr>
      <vt:lpstr>Calibri Light</vt:lpstr>
      <vt:lpstr>Times New Roman 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48</cp:revision>
  <dcterms:created xsi:type="dcterms:W3CDTF">2018-02-17T09:00:12Z</dcterms:created>
  <dcterms:modified xsi:type="dcterms:W3CDTF">2026-08-20T08:13:02Z</dcterms:modified>
</cp:coreProperties>
</file>