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768" r:id="rId1"/>
  </p:sldMasterIdLst>
  <p:notesMasterIdLst>
    <p:notesMasterId r:id="rId8"/>
  </p:notesMasterIdLst>
  <p:sldIdLst>
    <p:sldId id="262" r:id="rId2"/>
    <p:sldId id="256" r:id="rId3"/>
    <p:sldId id="263" r:id="rId4"/>
    <p:sldId id="273" r:id="rId5"/>
    <p:sldId id="272" r:id="rId6"/>
    <p:sldId id="276" r:id="rId7"/>
  </p:sldIdLst>
  <p:sldSz cx="12192000" cy="6858000"/>
  <p:notesSz cx="6858000" cy="9144000"/>
  <p:embeddedFontLst>
    <p:embeddedFont>
      <p:font typeface="B Nazanin" panose="00000400000000000000" pitchFamily="2" charset="-78"/>
      <p:regular r:id="rId9"/>
      <p:bold r:id="rId10"/>
    </p:embeddedFont>
    <p:embeddedFont>
      <p:font typeface="B Titr" panose="00000700000000000000" pitchFamily="2" charset="-78"/>
      <p:bold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73"/>
            <p14:sldId id="272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900" autoAdjust="0"/>
    <p:restoredTop sz="90963" autoAdjust="0"/>
  </p:normalViewPr>
  <p:slideViewPr>
    <p:cSldViewPr snapToGrid="0">
      <p:cViewPr varScale="1">
        <p:scale>
          <a:sx n="86" d="100"/>
          <a:sy n="86" d="100"/>
        </p:scale>
        <p:origin x="73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5530742-DE1E-4B1B-8949-7C72F7DA5DF3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B596C816-8FFA-4DF7-9C34-29E8572EA58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3938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6C816-8FFA-4DF7-9C34-29E8572EA583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3811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587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37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467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743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973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540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55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45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614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983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45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109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702584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5E1CD6-4711-416A-96AE-F17D132CFAA0}"/>
              </a:ext>
            </a:extLst>
          </p:cNvPr>
          <p:cNvSpPr>
            <a:spLocks noGrp="1"/>
          </p:cNvSpPr>
          <p:nvPr/>
        </p:nvSpPr>
        <p:spPr>
          <a:xfrm>
            <a:off x="1523999" y="1254220"/>
            <a:ext cx="9144000" cy="119379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50290"/>
            <a:ext cx="10749516" cy="4757420"/>
          </a:xfrm>
        </p:spPr>
        <p:txBody>
          <a:bodyPr>
            <a:normAutofit fontScale="92500"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800" b="1" dirty="0" err="1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800" b="1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 20 </a:t>
            </a: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8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>
              <a:lnSpc>
                <a:spcPct val="150000"/>
              </a:lnSpc>
              <a:spcBef>
                <a:spcPct val="0"/>
              </a:spcBef>
            </a:pPr>
            <a:r>
              <a:rPr lang="en-US" sz="1800" dirty="0">
                <a:hlinkClick r:id="rId2"/>
              </a:rPr>
              <a:t>powerpoint.conf@gmail.com</a:t>
            </a:r>
            <a:endParaRPr lang="fa-IR" sz="1800" dirty="0"/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8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50290"/>
            <a:ext cx="10749516" cy="4757420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18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460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0336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067435"/>
            <a:ext cx="10749516" cy="4723130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.....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9882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325</Words>
  <Application>Microsoft Office PowerPoint</Application>
  <PresentationFormat>Widescreen</PresentationFormat>
  <Paragraphs>21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B Titr</vt:lpstr>
      <vt:lpstr>B Nazanin</vt:lpstr>
      <vt:lpstr>Calibri</vt:lpstr>
      <vt:lpstr>IPT.Mitra</vt:lpstr>
      <vt:lpstr>Arial</vt:lpstr>
      <vt:lpstr>Calibri Light</vt:lpstr>
      <vt:lpstr>Times New Roman 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50</cp:revision>
  <dcterms:created xsi:type="dcterms:W3CDTF">2018-02-17T09:00:12Z</dcterms:created>
  <dcterms:modified xsi:type="dcterms:W3CDTF">2026-08-20T08:13:11Z</dcterms:modified>
</cp:coreProperties>
</file>